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7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6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9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9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2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5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6DC6-4D20-F140-83CE-F089BBCF4E3C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EB2AB-E284-1844-881F-BD42922E8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text&#10;&#10;Description automatically generated">
            <a:extLst>
              <a:ext uri="{FF2B5EF4-FFF2-40B4-BE49-F238E27FC236}">
                <a16:creationId xmlns:a16="http://schemas.microsoft.com/office/drawing/2014/main" id="{451D79F7-2685-B142-898B-79F4EC92B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54" y="538655"/>
            <a:ext cx="7480891" cy="578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3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Grant, Susan Jung Grant</dc:creator>
  <cp:lastModifiedBy>Grant, Susan Jung Grant</cp:lastModifiedBy>
  <cp:revision>2</cp:revision>
  <dcterms:created xsi:type="dcterms:W3CDTF">2021-03-25T01:15:24Z</dcterms:created>
  <dcterms:modified xsi:type="dcterms:W3CDTF">2021-03-25T01:16:45Z</dcterms:modified>
</cp:coreProperties>
</file>